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j2ZzEVQ41J8HhCllUv7oX1wonO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ustomXml" Target="../customXml/item1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25" Type="http://customschemas.google.com/relationships/presentationmetadata" Target="meta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24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3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28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54428c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54428c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30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3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3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4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4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4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4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4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4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4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4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4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5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5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2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2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8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-US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9861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US">
                <a:latin typeface="Montserrat"/>
                <a:ea typeface="Montserrat"/>
                <a:cs typeface="Montserrat"/>
                <a:sym typeface="Montserrat"/>
              </a:rPr>
              <a:t>AWS Security Tools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809925" y="477175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CloudTrail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938500" y="1414475"/>
            <a:ext cx="46293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consequently breaks down the events and raises an event when it distinguishes unusual action. 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is enabled by default in all AWS accounts.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659900" y="370025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Security Hub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1"/>
          <p:cNvSpPr txBox="1"/>
          <p:nvPr>
            <p:ph idx="1" type="body"/>
          </p:nvPr>
        </p:nvSpPr>
        <p:spPr>
          <a:xfrm>
            <a:off x="771525" y="1060850"/>
            <a:ext cx="51972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consolidates data from all the above administrations and gives us a comprehensive view.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 can get information from all security services from numerous AWS accounts and regions, making it simpler to get a total perspective on our AWS security act.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>
            <p:ph type="title"/>
          </p:nvPr>
        </p:nvSpPr>
        <p:spPr>
          <a:xfrm>
            <a:off x="820625" y="316450"/>
            <a:ext cx="4629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Security Hub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12"/>
          <p:cNvSpPr txBox="1"/>
          <p:nvPr>
            <p:ph idx="1" type="body"/>
          </p:nvPr>
        </p:nvSpPr>
        <p:spPr>
          <a:xfrm>
            <a:off x="938500" y="1026550"/>
            <a:ext cx="49464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upport for industry-perceived security guidelines including the CIS AWS Foundations Benchmark and Payment Card Industry Data Security Standard (PCI DSS).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 security hub with organisations to get extensive security for all the account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54428c6ef_0_0"/>
          <p:cNvSpPr txBox="1"/>
          <p:nvPr>
            <p:ph idx="1" type="body"/>
          </p:nvPr>
        </p:nvSpPr>
        <p:spPr>
          <a:xfrm>
            <a:off x="707225" y="1060850"/>
            <a:ext cx="51777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Amazon Inspector is a security assessment service for applications deployed on EC2.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When the instances are in production or deployment stage.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Also creates a report with a point by point rundown of safety discoveries.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e54428c6ef_0_0"/>
          <p:cNvSpPr txBox="1"/>
          <p:nvPr>
            <p:ph type="title"/>
          </p:nvPr>
        </p:nvSpPr>
        <p:spPr>
          <a:xfrm>
            <a:off x="707225" y="423625"/>
            <a:ext cx="4629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Amazon Inspector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type="title"/>
          </p:nvPr>
        </p:nvSpPr>
        <p:spPr>
          <a:xfrm>
            <a:off x="734900" y="402175"/>
            <a:ext cx="462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Shield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4"/>
          <p:cNvSpPr txBox="1"/>
          <p:nvPr>
            <p:ph idx="1" type="body"/>
          </p:nvPr>
        </p:nvSpPr>
        <p:spPr>
          <a:xfrm>
            <a:off x="820625" y="1157275"/>
            <a:ext cx="5115900" cy="3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Shields are used to protect us.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Shield is a completely managed distributed denial-of-service (DDoS) security administration.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Shield can cover different accounts under an organisation.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title"/>
          </p:nvPr>
        </p:nvSpPr>
        <p:spPr>
          <a:xfrm>
            <a:off x="709150" y="541475"/>
            <a:ext cx="5405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Web Application Firewall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5"/>
          <p:cNvSpPr txBox="1"/>
          <p:nvPr>
            <p:ph idx="1" type="body"/>
          </p:nvPr>
        </p:nvSpPr>
        <p:spPr>
          <a:xfrm>
            <a:off x="788475" y="14128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screens and ensures applications and APIs based services.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Obstruct access to the endpoints dependent on various measures.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type="title"/>
          </p:nvPr>
        </p:nvSpPr>
        <p:spPr>
          <a:xfrm>
            <a:off x="724175" y="423600"/>
            <a:ext cx="462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Secrets Manager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6"/>
          <p:cNvSpPr txBox="1"/>
          <p:nvPr>
            <p:ph idx="1" type="body"/>
          </p:nvPr>
        </p:nvSpPr>
        <p:spPr>
          <a:xfrm>
            <a:off x="724175" y="1146575"/>
            <a:ext cx="51909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tore and recover sensitive data like credentials of the database, authentications, and tokens.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Secrets Manager additionally upholds programmed turns for AWS administrations like Amazon Relational Database Service (RDS).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type="title"/>
          </p:nvPr>
        </p:nvSpPr>
        <p:spPr>
          <a:xfrm>
            <a:off x="659900" y="487900"/>
            <a:ext cx="462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Secrets Manager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7"/>
          <p:cNvSpPr txBox="1"/>
          <p:nvPr>
            <p:ph idx="1" type="body"/>
          </p:nvPr>
        </p:nvSpPr>
        <p:spPr>
          <a:xfrm>
            <a:off x="938500" y="1446600"/>
            <a:ext cx="4946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We should never store our important data in source control board framework.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title"/>
          </p:nvPr>
        </p:nvSpPr>
        <p:spPr>
          <a:xfrm>
            <a:off x="477725" y="337925"/>
            <a:ext cx="5735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938500" y="996550"/>
            <a:ext cx="71721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Amazon GuarDuty.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Amazon Macie.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AWS Config.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AWS CloudTrail.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Security Hub.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Amazon Inspector.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AWS Shield.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AWS Web Application Firewall.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-US" sz="1700">
                <a:latin typeface="Montserrat"/>
                <a:ea typeface="Montserrat"/>
                <a:cs typeface="Montserrat"/>
                <a:sym typeface="Montserrat"/>
              </a:rPr>
              <a:t>AWS Secrets Manager.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idx="1" type="body"/>
          </p:nvPr>
        </p:nvSpPr>
        <p:spPr>
          <a:xfrm>
            <a:off x="707225" y="1028700"/>
            <a:ext cx="5336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is a continuous security monitoring service that analyzes and processes data.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consolidated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CloudTrail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 event logs, VPC Flow Logs, S3 event logs and DNS Logs.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Utilises threat intelligence feeds, lists of malicious IP addresses and domain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"/>
          <p:cNvSpPr txBox="1"/>
          <p:nvPr>
            <p:ph type="title"/>
          </p:nvPr>
        </p:nvSpPr>
        <p:spPr>
          <a:xfrm>
            <a:off x="507575" y="316475"/>
            <a:ext cx="5735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Amazon GuarDuty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734900" y="391450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GuarDuty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4"/>
          <p:cNvSpPr txBox="1"/>
          <p:nvPr>
            <p:ph idx="1" type="body"/>
          </p:nvPr>
        </p:nvSpPr>
        <p:spPr>
          <a:xfrm>
            <a:off x="938475" y="1191300"/>
            <a:ext cx="4258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GuarDuty can also recognize when EC2 instances are serving malware or mining bitcoin.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Pricing depends on information examined by 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Amazon Macie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5"/>
          <p:cNvSpPr txBox="1"/>
          <p:nvPr>
            <p:ph idx="1" type="body"/>
          </p:nvPr>
        </p:nvSpPr>
        <p:spPr>
          <a:xfrm>
            <a:off x="938500" y="1328750"/>
            <a:ext cx="46293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inds and secures the information.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Initially recognises sensitive information in the buckets.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Plan the tasks to screen new information added to the buckets.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/>
          <p:nvPr>
            <p:ph type="title"/>
          </p:nvPr>
        </p:nvSpPr>
        <p:spPr>
          <a:xfrm>
            <a:off x="777750" y="444875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Amazon Macie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6"/>
          <p:cNvSpPr txBox="1"/>
          <p:nvPr>
            <p:ph idx="1" type="body"/>
          </p:nvPr>
        </p:nvSpPr>
        <p:spPr>
          <a:xfrm>
            <a:off x="938500" y="1071575"/>
            <a:ext cx="49464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 consistently assesses buckets and alarms us when a bucket is decoded, is freely available.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Imparted to AWS accounts outside of the association.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even alarms us when our bucket is decoded.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idx="1" type="body"/>
          </p:nvPr>
        </p:nvSpPr>
        <p:spPr>
          <a:xfrm>
            <a:off x="1014700" y="1296600"/>
            <a:ext cx="49464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ecurity record and evaluates the AWS resource configuration.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Records previous resource configuration details and notifies an administrator using Amazon Simple Notification Service whenever there are changes in configuration.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7"/>
          <p:cNvSpPr txBox="1"/>
          <p:nvPr>
            <p:ph type="title"/>
          </p:nvPr>
        </p:nvSpPr>
        <p:spPr>
          <a:xfrm>
            <a:off x="843250" y="487900"/>
            <a:ext cx="4629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Config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707200" y="434325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Config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8"/>
          <p:cNvSpPr txBox="1"/>
          <p:nvPr>
            <p:ph idx="1" type="body"/>
          </p:nvPr>
        </p:nvSpPr>
        <p:spPr>
          <a:xfrm>
            <a:off x="938500" y="1457300"/>
            <a:ext cx="43980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Users can also review changes in configurations.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We can also check detailed resource configuration histories.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>
            <p:ph type="title"/>
          </p:nvPr>
        </p:nvSpPr>
        <p:spPr>
          <a:xfrm>
            <a:off x="809900" y="439325"/>
            <a:ext cx="4629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CloudTrail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992300" y="1275150"/>
            <a:ext cx="45690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is a security tool that tracks all movements in our AWS Console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Users can view and look through the events to distinguish unexpected or unusual requests in our AWS climate.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CBAA79D-5E5C-4D7D-93C1-099FE27D9DDC}"/>
</file>

<file path=customXml/itemProps2.xml><?xml version="1.0" encoding="utf-8"?>
<ds:datastoreItem xmlns:ds="http://schemas.openxmlformats.org/officeDocument/2006/customXml" ds:itemID="{463F09C9-7825-481A-8884-27A366FDA937}"/>
</file>

<file path=customXml/itemProps3.xml><?xml version="1.0" encoding="utf-8"?>
<ds:datastoreItem xmlns:ds="http://schemas.openxmlformats.org/officeDocument/2006/customXml" ds:itemID="{F5E58BBF-F395-452C-B6B5-1924E923A13C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